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45" r:id="rId5"/>
    <p:sldMasterId id="2147483648" r:id="rId6"/>
    <p:sldMasterId id="2147483742" r:id="rId7"/>
  </p:sldMasterIdLst>
  <p:notesMasterIdLst>
    <p:notesMasterId r:id="rId15"/>
  </p:notesMasterIdLst>
  <p:handoutMasterIdLst>
    <p:handoutMasterId r:id="rId16"/>
  </p:handoutMasterIdLst>
  <p:sldIdLst>
    <p:sldId id="414" r:id="rId8"/>
    <p:sldId id="415" r:id="rId9"/>
    <p:sldId id="418" r:id="rId10"/>
    <p:sldId id="439" r:id="rId11"/>
    <p:sldId id="453" r:id="rId12"/>
    <p:sldId id="454" r:id="rId13"/>
    <p:sldId id="41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BB3A1C-2FB4-F691-0637-8C4E28A5A1F5}" name="Streeter, Leslie Ann" initials="SLA" userId="S::leslie.streeter@wsu.edu::83094616-f110-4f44-ac8d-0d6d8f096af7" providerId="AD"/>
  <p188:author id="{C81C5C40-2FF7-E948-8D62-4B00638C2100}" name="Van Sant, Monique Marie" initials="VM" userId="S::monique.vansant@wsu.edu::551bbdee-501d-4d64-a8e3-bee665bd4e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eeter, Leslie Ann" userId="83094616-f110-4f44-ac8d-0d6d8f096af7" providerId="ADAL" clId="{D579CF55-199A-44AC-8B81-C745D78C94D2}"/>
    <pc:docChg chg="custSel addSld modSld sldOrd">
      <pc:chgData name="Streeter, Leslie Ann" userId="83094616-f110-4f44-ac8d-0d6d8f096af7" providerId="ADAL" clId="{D579CF55-199A-44AC-8B81-C745D78C94D2}" dt="2025-08-24T16:39:51.929" v="686" actId="478"/>
      <pc:docMkLst>
        <pc:docMk/>
      </pc:docMkLst>
      <pc:sldChg chg="addSp delSp modSp mod ord">
        <pc:chgData name="Streeter, Leslie Ann" userId="83094616-f110-4f44-ac8d-0d6d8f096af7" providerId="ADAL" clId="{D579CF55-199A-44AC-8B81-C745D78C94D2}" dt="2025-08-24T16:39:51.929" v="686" actId="478"/>
        <pc:sldMkLst>
          <pc:docMk/>
          <pc:sldMk cId="768611189" sldId="413"/>
        </pc:sldMkLst>
        <pc:picChg chg="mod">
          <ac:chgData name="Streeter, Leslie Ann" userId="83094616-f110-4f44-ac8d-0d6d8f096af7" providerId="ADAL" clId="{D579CF55-199A-44AC-8B81-C745D78C94D2}" dt="2025-08-24T16:39:47.855" v="685" actId="1076"/>
          <ac:picMkLst>
            <pc:docMk/>
            <pc:sldMk cId="768611189" sldId="413"/>
            <ac:picMk id="3" creationId="{044B87AC-6916-A13A-09E3-F6BA1863AEB2}"/>
          </ac:picMkLst>
        </pc:picChg>
      </pc:sldChg>
      <pc:sldChg chg="modSp mod">
        <pc:chgData name="Streeter, Leslie Ann" userId="83094616-f110-4f44-ac8d-0d6d8f096af7" providerId="ADAL" clId="{D579CF55-199A-44AC-8B81-C745D78C94D2}" dt="2025-08-24T16:13:56.929" v="10" actId="20577"/>
        <pc:sldMkLst>
          <pc:docMk/>
          <pc:sldMk cId="1139328096" sldId="418"/>
        </pc:sldMkLst>
        <pc:spChg chg="mod">
          <ac:chgData name="Streeter, Leslie Ann" userId="83094616-f110-4f44-ac8d-0d6d8f096af7" providerId="ADAL" clId="{D579CF55-199A-44AC-8B81-C745D78C94D2}" dt="2025-08-24T16:13:56.929" v="10" actId="20577"/>
          <ac:spMkLst>
            <pc:docMk/>
            <pc:sldMk cId="1139328096" sldId="418"/>
            <ac:spMk id="4" creationId="{9670B3D7-0041-B141-B0D8-D79E474352AA}"/>
          </ac:spMkLst>
        </pc:spChg>
      </pc:sldChg>
      <pc:sldChg chg="mod modShow">
        <pc:chgData name="Streeter, Leslie Ann" userId="83094616-f110-4f44-ac8d-0d6d8f096af7" providerId="ADAL" clId="{D579CF55-199A-44AC-8B81-C745D78C94D2}" dt="2025-08-24T16:37:40.169" v="661" actId="729"/>
        <pc:sldMkLst>
          <pc:docMk/>
          <pc:sldMk cId="3296858334" sldId="427"/>
        </pc:sldMkLst>
      </pc:sldChg>
      <pc:sldChg chg="mod modShow">
        <pc:chgData name="Streeter, Leslie Ann" userId="83094616-f110-4f44-ac8d-0d6d8f096af7" providerId="ADAL" clId="{D579CF55-199A-44AC-8B81-C745D78C94D2}" dt="2025-08-24T16:37:37.280" v="660" actId="729"/>
        <pc:sldMkLst>
          <pc:docMk/>
          <pc:sldMk cId="2069813142" sldId="428"/>
        </pc:sldMkLst>
      </pc:sldChg>
      <pc:sldChg chg="modSp mod">
        <pc:chgData name="Streeter, Leslie Ann" userId="83094616-f110-4f44-ac8d-0d6d8f096af7" providerId="ADAL" clId="{D579CF55-199A-44AC-8B81-C745D78C94D2}" dt="2025-08-24T16:30:53.162" v="463" actId="255"/>
        <pc:sldMkLst>
          <pc:docMk/>
          <pc:sldMk cId="229452036" sldId="439"/>
        </pc:sldMkLst>
        <pc:spChg chg="mod">
          <ac:chgData name="Streeter, Leslie Ann" userId="83094616-f110-4f44-ac8d-0d6d8f096af7" providerId="ADAL" clId="{D579CF55-199A-44AC-8B81-C745D78C94D2}" dt="2025-08-24T16:30:53.162" v="463" actId="255"/>
          <ac:spMkLst>
            <pc:docMk/>
            <pc:sldMk cId="229452036" sldId="439"/>
            <ac:spMk id="5" creationId="{BB7EC18D-1414-785D-32D0-9B8EC39944D2}"/>
          </ac:spMkLst>
        </pc:spChg>
        <pc:picChg chg="mod">
          <ac:chgData name="Streeter, Leslie Ann" userId="83094616-f110-4f44-ac8d-0d6d8f096af7" providerId="ADAL" clId="{D579CF55-199A-44AC-8B81-C745D78C94D2}" dt="2025-08-24T16:25:34.313" v="14" actId="14826"/>
          <ac:picMkLst>
            <pc:docMk/>
            <pc:sldMk cId="229452036" sldId="439"/>
            <ac:picMk id="3" creationId="{223E4937-BEBF-42E3-A89D-36BC63D4C805}"/>
          </ac:picMkLst>
        </pc:picChg>
      </pc:sldChg>
      <pc:sldChg chg="mod modShow">
        <pc:chgData name="Streeter, Leslie Ann" userId="83094616-f110-4f44-ac8d-0d6d8f096af7" providerId="ADAL" clId="{D579CF55-199A-44AC-8B81-C745D78C94D2}" dt="2025-08-24T16:37:42.388" v="662" actId="729"/>
        <pc:sldMkLst>
          <pc:docMk/>
          <pc:sldMk cId="1281318277" sldId="441"/>
        </pc:sldMkLst>
      </pc:sldChg>
      <pc:sldChg chg="mod modShow">
        <pc:chgData name="Streeter, Leslie Ann" userId="83094616-f110-4f44-ac8d-0d6d8f096af7" providerId="ADAL" clId="{D579CF55-199A-44AC-8B81-C745D78C94D2}" dt="2025-08-24T16:37:46.382" v="663" actId="729"/>
        <pc:sldMkLst>
          <pc:docMk/>
          <pc:sldMk cId="3176954571" sldId="450"/>
        </pc:sldMkLst>
      </pc:sldChg>
      <pc:sldChg chg="mod modShow">
        <pc:chgData name="Streeter, Leslie Ann" userId="83094616-f110-4f44-ac8d-0d6d8f096af7" providerId="ADAL" clId="{D579CF55-199A-44AC-8B81-C745D78C94D2}" dt="2025-08-24T16:37:49.492" v="664" actId="729"/>
        <pc:sldMkLst>
          <pc:docMk/>
          <pc:sldMk cId="1744728189" sldId="451"/>
        </pc:sldMkLst>
      </pc:sldChg>
      <pc:sldChg chg="mod ord modShow">
        <pc:chgData name="Streeter, Leslie Ann" userId="83094616-f110-4f44-ac8d-0d6d8f096af7" providerId="ADAL" clId="{D579CF55-199A-44AC-8B81-C745D78C94D2}" dt="2025-08-24T16:38:01.502" v="667" actId="729"/>
        <pc:sldMkLst>
          <pc:docMk/>
          <pc:sldMk cId="1011571599" sldId="452"/>
        </pc:sldMkLst>
      </pc:sldChg>
      <pc:sldChg chg="modSp add mod">
        <pc:chgData name="Streeter, Leslie Ann" userId="83094616-f110-4f44-ac8d-0d6d8f096af7" providerId="ADAL" clId="{D579CF55-199A-44AC-8B81-C745D78C94D2}" dt="2025-08-24T16:31:20.711" v="464" actId="2711"/>
        <pc:sldMkLst>
          <pc:docMk/>
          <pc:sldMk cId="2287705508" sldId="453"/>
        </pc:sldMkLst>
        <pc:spChg chg="mod">
          <ac:chgData name="Streeter, Leslie Ann" userId="83094616-f110-4f44-ac8d-0d6d8f096af7" providerId="ADAL" clId="{D579CF55-199A-44AC-8B81-C745D78C94D2}" dt="2025-08-24T16:31:20.711" v="464" actId="2711"/>
          <ac:spMkLst>
            <pc:docMk/>
            <pc:sldMk cId="2287705508" sldId="453"/>
            <ac:spMk id="5" creationId="{8FC0F439-4329-6DA3-B70E-F12AEA361C68}"/>
          </ac:spMkLst>
        </pc:spChg>
      </pc:sldChg>
      <pc:sldChg chg="modSp add mod">
        <pc:chgData name="Streeter, Leslie Ann" userId="83094616-f110-4f44-ac8d-0d6d8f096af7" providerId="ADAL" clId="{D579CF55-199A-44AC-8B81-C745D78C94D2}" dt="2025-08-24T16:35:07.600" v="657" actId="14826"/>
        <pc:sldMkLst>
          <pc:docMk/>
          <pc:sldMk cId="285827735" sldId="454"/>
        </pc:sldMkLst>
        <pc:spChg chg="mod">
          <ac:chgData name="Streeter, Leslie Ann" userId="83094616-f110-4f44-ac8d-0d6d8f096af7" providerId="ADAL" clId="{D579CF55-199A-44AC-8B81-C745D78C94D2}" dt="2025-08-24T16:33:28.888" v="656" actId="207"/>
          <ac:spMkLst>
            <pc:docMk/>
            <pc:sldMk cId="285827735" sldId="454"/>
            <ac:spMk id="5" creationId="{835DB06D-389D-B12B-C562-B8366243E21E}"/>
          </ac:spMkLst>
        </pc:spChg>
        <pc:picChg chg="mod">
          <ac:chgData name="Streeter, Leslie Ann" userId="83094616-f110-4f44-ac8d-0d6d8f096af7" providerId="ADAL" clId="{D579CF55-199A-44AC-8B81-C745D78C94D2}" dt="2025-08-24T16:35:07.600" v="657" actId="14826"/>
          <ac:picMkLst>
            <pc:docMk/>
            <pc:sldMk cId="285827735" sldId="454"/>
            <ac:picMk id="3" creationId="{4171D049-8756-5C56-71F0-908592AA5721}"/>
          </ac:picMkLst>
        </pc:picChg>
      </pc:sldChg>
    </pc:docChg>
  </pc:docChgLst>
  <pc:docChgLst>
    <pc:chgData name="Streeter, Leslie Ann" userId="83094616-f110-4f44-ac8d-0d6d8f096af7" providerId="ADAL" clId="{D93E7D14-6C96-4301-A507-59450EA908D4}"/>
    <pc:docChg chg="custSel delSld modSld">
      <pc:chgData name="Streeter, Leslie Ann" userId="83094616-f110-4f44-ac8d-0d6d8f096af7" providerId="ADAL" clId="{D93E7D14-6C96-4301-A507-59450EA908D4}" dt="2025-08-25T18:57:45.562" v="62" actId="2696"/>
      <pc:docMkLst>
        <pc:docMk/>
      </pc:docMkLst>
      <pc:sldChg chg="del">
        <pc:chgData name="Streeter, Leslie Ann" userId="83094616-f110-4f44-ac8d-0d6d8f096af7" providerId="ADAL" clId="{D93E7D14-6C96-4301-A507-59450EA908D4}" dt="2025-08-25T18:57:45.562" v="62" actId="2696"/>
        <pc:sldMkLst>
          <pc:docMk/>
          <pc:sldMk cId="2986662708" sldId="416"/>
        </pc:sldMkLst>
      </pc:sldChg>
      <pc:sldChg chg="addSp modSp mod">
        <pc:chgData name="Streeter, Leslie Ann" userId="83094616-f110-4f44-ac8d-0d6d8f096af7" providerId="ADAL" clId="{D93E7D14-6C96-4301-A507-59450EA908D4}" dt="2025-08-25T18:05:53.005" v="61" actId="554"/>
        <pc:sldMkLst>
          <pc:docMk/>
          <pc:sldMk cId="1139328096" sldId="418"/>
        </pc:sldMkLst>
        <pc:spChg chg="mod">
          <ac:chgData name="Streeter, Leslie Ann" userId="83094616-f110-4f44-ac8d-0d6d8f096af7" providerId="ADAL" clId="{D93E7D14-6C96-4301-A507-59450EA908D4}" dt="2025-08-25T18:05:53.005" v="61" actId="554"/>
          <ac:spMkLst>
            <pc:docMk/>
            <pc:sldMk cId="1139328096" sldId="418"/>
            <ac:spMk id="2" creationId="{7DB3F1BB-145E-DB47-B311-CFA7172C603A}"/>
          </ac:spMkLst>
        </pc:spChg>
        <pc:spChg chg="mod">
          <ac:chgData name="Streeter, Leslie Ann" userId="83094616-f110-4f44-ac8d-0d6d8f096af7" providerId="ADAL" clId="{D93E7D14-6C96-4301-A507-59450EA908D4}" dt="2025-08-25T18:05:53.005" v="61" actId="554"/>
          <ac:spMkLst>
            <pc:docMk/>
            <pc:sldMk cId="1139328096" sldId="418"/>
            <ac:spMk id="3" creationId="{A9415BBF-DB86-1B40-AD1F-8DBB0AEEE6A7}"/>
          </ac:spMkLst>
        </pc:spChg>
        <pc:spChg chg="mod">
          <ac:chgData name="Streeter, Leslie Ann" userId="83094616-f110-4f44-ac8d-0d6d8f096af7" providerId="ADAL" clId="{D93E7D14-6C96-4301-A507-59450EA908D4}" dt="2025-08-25T18:05:53.005" v="61" actId="554"/>
          <ac:spMkLst>
            <pc:docMk/>
            <pc:sldMk cId="1139328096" sldId="418"/>
            <ac:spMk id="4" creationId="{9670B3D7-0041-B141-B0D8-D79E474352AA}"/>
          </ac:spMkLst>
        </pc:spChg>
        <pc:spChg chg="mod">
          <ac:chgData name="Streeter, Leslie Ann" userId="83094616-f110-4f44-ac8d-0d6d8f096af7" providerId="ADAL" clId="{D93E7D14-6C96-4301-A507-59450EA908D4}" dt="2025-08-25T18:05:53.005" v="61" actId="554"/>
          <ac:spMkLst>
            <pc:docMk/>
            <pc:sldMk cId="1139328096" sldId="418"/>
            <ac:spMk id="5" creationId="{9E727ED2-17DE-3F47-93B5-BFA4A3395AA8}"/>
          </ac:spMkLst>
        </pc:spChg>
        <pc:spChg chg="add mod">
          <ac:chgData name="Streeter, Leslie Ann" userId="83094616-f110-4f44-ac8d-0d6d8f096af7" providerId="ADAL" clId="{D93E7D14-6C96-4301-A507-59450EA908D4}" dt="2025-08-25T18:05:53.005" v="61" actId="554"/>
          <ac:spMkLst>
            <pc:docMk/>
            <pc:sldMk cId="1139328096" sldId="418"/>
            <ac:spMk id="11" creationId="{EECAD552-BA5E-625F-C543-CCA3E6AEC126}"/>
          </ac:spMkLst>
        </pc:spChg>
        <pc:cxnChg chg="add mod">
          <ac:chgData name="Streeter, Leslie Ann" userId="83094616-f110-4f44-ac8d-0d6d8f096af7" providerId="ADAL" clId="{D93E7D14-6C96-4301-A507-59450EA908D4}" dt="2025-08-25T18:05:33.280" v="60" actId="12789"/>
          <ac:cxnSpMkLst>
            <pc:docMk/>
            <pc:sldMk cId="1139328096" sldId="418"/>
            <ac:cxnSpMk id="12" creationId="{1ACACBDB-A2B7-7B56-A252-FCDE2F223DF0}"/>
          </ac:cxnSpMkLst>
        </pc:cxnChg>
        <pc:cxnChg chg="mod">
          <ac:chgData name="Streeter, Leslie Ann" userId="83094616-f110-4f44-ac8d-0d6d8f096af7" providerId="ADAL" clId="{D93E7D14-6C96-4301-A507-59450EA908D4}" dt="2025-08-25T18:05:33.280" v="60" actId="12789"/>
          <ac:cxnSpMkLst>
            <pc:docMk/>
            <pc:sldMk cId="1139328096" sldId="418"/>
            <ac:cxnSpMk id="25" creationId="{6C9EA3A3-36ED-6842-AAA0-3C293610E1AE}"/>
          </ac:cxnSpMkLst>
        </pc:cxnChg>
        <pc:cxnChg chg="mod">
          <ac:chgData name="Streeter, Leslie Ann" userId="83094616-f110-4f44-ac8d-0d6d8f096af7" providerId="ADAL" clId="{D93E7D14-6C96-4301-A507-59450EA908D4}" dt="2025-08-25T18:05:33.280" v="60" actId="12789"/>
          <ac:cxnSpMkLst>
            <pc:docMk/>
            <pc:sldMk cId="1139328096" sldId="418"/>
            <ac:cxnSpMk id="27" creationId="{D1D0A55F-30D3-5F45-9256-6D19955DF750}"/>
          </ac:cxnSpMkLst>
        </pc:cxnChg>
        <pc:cxnChg chg="mod">
          <ac:chgData name="Streeter, Leslie Ann" userId="83094616-f110-4f44-ac8d-0d6d8f096af7" providerId="ADAL" clId="{D93E7D14-6C96-4301-A507-59450EA908D4}" dt="2025-08-25T18:05:33.280" v="60" actId="12789"/>
          <ac:cxnSpMkLst>
            <pc:docMk/>
            <pc:sldMk cId="1139328096" sldId="418"/>
            <ac:cxnSpMk id="28" creationId="{D8CF051A-0FE7-0249-A469-77E1ACDCBED0}"/>
          </ac:cxnSpMkLst>
        </pc:cxnChg>
      </pc:sldChg>
    </pc:docChg>
  </pc:docChgLst>
  <pc:docChgLst>
    <pc:chgData name="Harper, Zachary" userId="04207aaf-5db8-4b1e-b4e5-f6ab6ffac698" providerId="ADAL" clId="{C5861865-6AA8-40AE-8F47-D557C61A888D}"/>
    <pc:docChg chg="delSld">
      <pc:chgData name="Harper, Zachary" userId="04207aaf-5db8-4b1e-b4e5-f6ab6ffac698" providerId="ADAL" clId="{C5861865-6AA8-40AE-8F47-D557C61A888D}" dt="2025-09-02T21:49:00.726" v="5" actId="47"/>
      <pc:docMkLst>
        <pc:docMk/>
      </pc:docMkLst>
      <pc:sldChg chg="del">
        <pc:chgData name="Harper, Zachary" userId="04207aaf-5db8-4b1e-b4e5-f6ab6ffac698" providerId="ADAL" clId="{C5861865-6AA8-40AE-8F47-D557C61A888D}" dt="2025-09-02T21:48:58.436" v="1" actId="47"/>
        <pc:sldMkLst>
          <pc:docMk/>
          <pc:sldMk cId="3296858334" sldId="427"/>
        </pc:sldMkLst>
      </pc:sldChg>
      <pc:sldChg chg="del">
        <pc:chgData name="Harper, Zachary" userId="04207aaf-5db8-4b1e-b4e5-f6ab6ffac698" providerId="ADAL" clId="{C5861865-6AA8-40AE-8F47-D557C61A888D}" dt="2025-09-02T21:48:57.809" v="0" actId="47"/>
        <pc:sldMkLst>
          <pc:docMk/>
          <pc:sldMk cId="2069813142" sldId="428"/>
        </pc:sldMkLst>
      </pc:sldChg>
      <pc:sldChg chg="del">
        <pc:chgData name="Harper, Zachary" userId="04207aaf-5db8-4b1e-b4e5-f6ab6ffac698" providerId="ADAL" clId="{C5861865-6AA8-40AE-8F47-D557C61A888D}" dt="2025-09-02T21:48:58.965" v="2" actId="47"/>
        <pc:sldMkLst>
          <pc:docMk/>
          <pc:sldMk cId="1281318277" sldId="441"/>
        </pc:sldMkLst>
      </pc:sldChg>
      <pc:sldChg chg="del">
        <pc:chgData name="Harper, Zachary" userId="04207aaf-5db8-4b1e-b4e5-f6ab6ffac698" providerId="ADAL" clId="{C5861865-6AA8-40AE-8F47-D557C61A888D}" dt="2025-09-02T21:48:59.380" v="3" actId="47"/>
        <pc:sldMkLst>
          <pc:docMk/>
          <pc:sldMk cId="3176954571" sldId="450"/>
        </pc:sldMkLst>
      </pc:sldChg>
      <pc:sldChg chg="del">
        <pc:chgData name="Harper, Zachary" userId="04207aaf-5db8-4b1e-b4e5-f6ab6ffac698" providerId="ADAL" clId="{C5861865-6AA8-40AE-8F47-D557C61A888D}" dt="2025-09-02T21:49:00.016" v="4" actId="47"/>
        <pc:sldMkLst>
          <pc:docMk/>
          <pc:sldMk cId="1744728189" sldId="451"/>
        </pc:sldMkLst>
      </pc:sldChg>
      <pc:sldChg chg="del">
        <pc:chgData name="Harper, Zachary" userId="04207aaf-5db8-4b1e-b4e5-f6ab6ffac698" providerId="ADAL" clId="{C5861865-6AA8-40AE-8F47-D557C61A888D}" dt="2025-09-02T21:49:00.726" v="5" actId="47"/>
        <pc:sldMkLst>
          <pc:docMk/>
          <pc:sldMk cId="1011571599" sldId="452"/>
        </pc:sldMkLst>
      </pc:sldChg>
    </pc:docChg>
  </pc:docChgLst>
  <pc:docChgLst>
    <pc:chgData name="Streeter, Leslie Ann" userId="83094616-f110-4f44-ac8d-0d6d8f096af7" providerId="ADAL" clId="{09411E15-6950-4567-A614-AB20498B7019}"/>
    <pc:docChg chg="undo custSel addSld modSld">
      <pc:chgData name="Streeter, Leslie Ann" userId="83094616-f110-4f44-ac8d-0d6d8f096af7" providerId="ADAL" clId="{09411E15-6950-4567-A614-AB20498B7019}" dt="2025-08-21T23:50:00.446" v="494" actId="2711"/>
      <pc:docMkLst>
        <pc:docMk/>
      </pc:docMkLst>
      <pc:sldChg chg="modSp mod">
        <pc:chgData name="Streeter, Leslie Ann" userId="83094616-f110-4f44-ac8d-0d6d8f096af7" providerId="ADAL" clId="{09411E15-6950-4567-A614-AB20498B7019}" dt="2025-08-21T23:24:25.136" v="37" actId="1076"/>
        <pc:sldMkLst>
          <pc:docMk/>
          <pc:sldMk cId="1581821006" sldId="414"/>
        </pc:sldMkLst>
        <pc:spChg chg="mod">
          <ac:chgData name="Streeter, Leslie Ann" userId="83094616-f110-4f44-ac8d-0d6d8f096af7" providerId="ADAL" clId="{09411E15-6950-4567-A614-AB20498B7019}" dt="2025-08-21T23:24:25.136" v="37" actId="1076"/>
          <ac:spMkLst>
            <pc:docMk/>
            <pc:sldMk cId="1581821006" sldId="414"/>
            <ac:spMk id="2" creationId="{7E8EB730-B0DA-4A8F-A335-22B9758D3046}"/>
          </ac:spMkLst>
        </pc:spChg>
        <pc:spChg chg="mod">
          <ac:chgData name="Streeter, Leslie Ann" userId="83094616-f110-4f44-ac8d-0d6d8f096af7" providerId="ADAL" clId="{09411E15-6950-4567-A614-AB20498B7019}" dt="2025-08-21T23:24:21.930" v="36" actId="1076"/>
          <ac:spMkLst>
            <pc:docMk/>
            <pc:sldMk cId="1581821006" sldId="414"/>
            <ac:spMk id="3" creationId="{2BE68964-B8D8-4EBC-B9D3-CCA6FA2AC332}"/>
          </ac:spMkLst>
        </pc:spChg>
      </pc:sldChg>
      <pc:sldChg chg="modSp mod">
        <pc:chgData name="Streeter, Leslie Ann" userId="83094616-f110-4f44-ac8d-0d6d8f096af7" providerId="ADAL" clId="{09411E15-6950-4567-A614-AB20498B7019}" dt="2025-08-21T23:31:11.538" v="127" actId="1035"/>
        <pc:sldMkLst>
          <pc:docMk/>
          <pc:sldMk cId="2986662708" sldId="416"/>
        </pc:sldMkLst>
      </pc:sldChg>
      <pc:sldChg chg="modSp mod">
        <pc:chgData name="Streeter, Leslie Ann" userId="83094616-f110-4f44-ac8d-0d6d8f096af7" providerId="ADAL" clId="{09411E15-6950-4567-A614-AB20498B7019}" dt="2025-08-21T23:29:18.760" v="115" actId="554"/>
        <pc:sldMkLst>
          <pc:docMk/>
          <pc:sldMk cId="1139328096" sldId="418"/>
        </pc:sldMkLst>
        <pc:spChg chg="mod">
          <ac:chgData name="Streeter, Leslie Ann" userId="83094616-f110-4f44-ac8d-0d6d8f096af7" providerId="ADAL" clId="{09411E15-6950-4567-A614-AB20498B7019}" dt="2025-08-21T23:29:18.760" v="115" actId="554"/>
          <ac:spMkLst>
            <pc:docMk/>
            <pc:sldMk cId="1139328096" sldId="418"/>
            <ac:spMk id="2" creationId="{7DB3F1BB-145E-DB47-B311-CFA7172C603A}"/>
          </ac:spMkLst>
        </pc:spChg>
        <pc:spChg chg="mod">
          <ac:chgData name="Streeter, Leslie Ann" userId="83094616-f110-4f44-ac8d-0d6d8f096af7" providerId="ADAL" clId="{09411E15-6950-4567-A614-AB20498B7019}" dt="2025-08-21T23:29:18.760" v="115" actId="554"/>
          <ac:spMkLst>
            <pc:docMk/>
            <pc:sldMk cId="1139328096" sldId="418"/>
            <ac:spMk id="3" creationId="{A9415BBF-DB86-1B40-AD1F-8DBB0AEEE6A7}"/>
          </ac:spMkLst>
        </pc:spChg>
        <pc:spChg chg="mod">
          <ac:chgData name="Streeter, Leslie Ann" userId="83094616-f110-4f44-ac8d-0d6d8f096af7" providerId="ADAL" clId="{09411E15-6950-4567-A614-AB20498B7019}" dt="2025-08-21T23:29:18.760" v="115" actId="554"/>
          <ac:spMkLst>
            <pc:docMk/>
            <pc:sldMk cId="1139328096" sldId="418"/>
            <ac:spMk id="4" creationId="{9670B3D7-0041-B141-B0D8-D79E474352AA}"/>
          </ac:spMkLst>
        </pc:spChg>
        <pc:spChg chg="mod">
          <ac:chgData name="Streeter, Leslie Ann" userId="83094616-f110-4f44-ac8d-0d6d8f096af7" providerId="ADAL" clId="{09411E15-6950-4567-A614-AB20498B7019}" dt="2025-08-21T23:29:18.760" v="115" actId="554"/>
          <ac:spMkLst>
            <pc:docMk/>
            <pc:sldMk cId="1139328096" sldId="418"/>
            <ac:spMk id="5" creationId="{9E727ED2-17DE-3F47-93B5-BFA4A3395AA8}"/>
          </ac:spMkLst>
        </pc:spChg>
      </pc:sldChg>
      <pc:sldChg chg="modSp mod">
        <pc:chgData name="Streeter, Leslie Ann" userId="83094616-f110-4f44-ac8d-0d6d8f096af7" providerId="ADAL" clId="{09411E15-6950-4567-A614-AB20498B7019}" dt="2025-08-21T23:38:30.683" v="301" actId="5793"/>
        <pc:sldMkLst>
          <pc:docMk/>
          <pc:sldMk cId="229452036" sldId="439"/>
        </pc:sldMkLst>
        <pc:spChg chg="mod">
          <ac:chgData name="Streeter, Leslie Ann" userId="83094616-f110-4f44-ac8d-0d6d8f096af7" providerId="ADAL" clId="{09411E15-6950-4567-A614-AB20498B7019}" dt="2025-08-21T23:36:19.514" v="180" actId="20577"/>
          <ac:spMkLst>
            <pc:docMk/>
            <pc:sldMk cId="229452036" sldId="439"/>
            <ac:spMk id="4" creationId="{EDB2949E-8C70-2AB4-71A8-839C9484D15B}"/>
          </ac:spMkLst>
        </pc:spChg>
        <pc:spChg chg="mod">
          <ac:chgData name="Streeter, Leslie Ann" userId="83094616-f110-4f44-ac8d-0d6d8f096af7" providerId="ADAL" clId="{09411E15-6950-4567-A614-AB20498B7019}" dt="2025-08-21T23:38:30.683" v="301" actId="5793"/>
          <ac:spMkLst>
            <pc:docMk/>
            <pc:sldMk cId="229452036" sldId="439"/>
            <ac:spMk id="5" creationId="{BB7EC18D-1414-785D-32D0-9B8EC39944D2}"/>
          </ac:spMkLst>
        </pc:spChg>
      </pc:sldChg>
      <pc:sldChg chg="addSp delSp modSp mod">
        <pc:chgData name="Streeter, Leslie Ann" userId="83094616-f110-4f44-ac8d-0d6d8f096af7" providerId="ADAL" clId="{09411E15-6950-4567-A614-AB20498B7019}" dt="2025-08-21T23:50:00.446" v="494" actId="2711"/>
        <pc:sldMkLst>
          <pc:docMk/>
          <pc:sldMk cId="3176954571" sldId="450"/>
        </pc:sldMkLst>
      </pc:sldChg>
      <pc:sldChg chg="modSp add mod">
        <pc:chgData name="Streeter, Leslie Ann" userId="83094616-f110-4f44-ac8d-0d6d8f096af7" providerId="ADAL" clId="{09411E15-6950-4567-A614-AB20498B7019}" dt="2025-08-21T23:38:45.547" v="309" actId="20577"/>
        <pc:sldMkLst>
          <pc:docMk/>
          <pc:sldMk cId="1011571599" sldId="4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007295-A262-4B4C-B3B9-A5147EDA2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40C5D-AF0B-4D35-87E2-31586FE76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2D976-EE9F-4D81-93B4-309048736BC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E2C2C-8523-4618-A980-A47A4BE03C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26EBE-7AF6-4EEA-A555-9CC10FE10A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B6B82-8D0B-4843-8350-0C677FAF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9D09-B8C5-4B94-B5DC-AF4ED464E02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C689-B63F-4B6D-AF6D-31DA368AC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 to hit the </a:t>
            </a:r>
            <a:r>
              <a:rPr lang="en-US" b="1"/>
              <a:t>reset</a:t>
            </a:r>
            <a:r>
              <a:rPr lang="en-US"/>
              <a:t> button to make sure all the page elements react properly.</a:t>
            </a:r>
          </a:p>
          <a:p>
            <a:r>
              <a:rPr lang="en-US"/>
              <a:t>There are 20 different layouts that you can choose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3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WSU is a land-grant university, meaning we serve the entire state of Washington through: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service and partnerships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of Washington state with campus locations: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WSU Everett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WSU Pullman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WSU Spokane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WSU Tri-Cities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WSU Vancouver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WSU Global (online campus)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045F47D-AB9C-4341-B52D-E18C2DB01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480" y="570486"/>
            <a:ext cx="3749040" cy="744191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1111F31-87D3-4336-B677-12C731F35A0A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6"/>
          <a:stretch/>
        </p:blipFill>
        <p:spPr>
          <a:xfrm>
            <a:off x="5843" y="6168788"/>
            <a:ext cx="12172604" cy="689212"/>
          </a:xfrm>
          <a:prstGeom prst="rect">
            <a:avLst/>
          </a:prstGeom>
          <a:effectLst>
            <a:outerShdw blurRad="88900" dist="381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28428"/>
            <a:ext cx="9144000" cy="1832919"/>
          </a:xfrm>
        </p:spPr>
        <p:txBody>
          <a:bodyPr anchor="b" anchorCtr="1">
            <a:noAutofit/>
          </a:bodyPr>
          <a:lstStyle>
            <a:lvl1pPr algn="ctr">
              <a:defRPr lang="en-US" sz="4400" kern="1200" spc="-15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8485"/>
            <a:ext cx="9144000" cy="1137708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98DB7-C1B5-49F6-AC55-1A25027B890C}"/>
              </a:ext>
            </a:extLst>
          </p:cNvPr>
          <p:cNvSpPr/>
          <p:nvPr userDrawn="1"/>
        </p:nvSpPr>
        <p:spPr>
          <a:xfrm>
            <a:off x="5638800" y="3784112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6092C-9916-4F45-AC83-40A526432204}"/>
              </a:ext>
            </a:extLst>
          </p:cNvPr>
          <p:cNvSpPr/>
          <p:nvPr userDrawn="1"/>
        </p:nvSpPr>
        <p:spPr>
          <a:xfrm>
            <a:off x="5694419" y="6168788"/>
            <a:ext cx="803161" cy="6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818540"/>
            <a:ext cx="7171757" cy="12727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174" y="3018774"/>
            <a:ext cx="4872973" cy="3118414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781174" y="223991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818540"/>
            <a:ext cx="7171757" cy="12727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174" y="3018774"/>
            <a:ext cx="4754880" cy="3118414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781174" y="223991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5069E1-66A9-45BF-B886-E9052A262D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5000" y="3018774"/>
            <a:ext cx="4754880" cy="31185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2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7764B7-ADAB-412F-A905-60FDDC8A0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0879" y="2"/>
            <a:ext cx="11141122" cy="3002507"/>
          </a:xfrm>
          <a:custGeom>
            <a:avLst/>
            <a:gdLst>
              <a:gd name="connsiteX0" fmla="*/ 0 w 11141122"/>
              <a:gd name="connsiteY0" fmla="*/ 0 h 3002507"/>
              <a:gd name="connsiteX1" fmla="*/ 11141122 w 11141122"/>
              <a:gd name="connsiteY1" fmla="*/ 0 h 3002507"/>
              <a:gd name="connsiteX2" fmla="*/ 11141122 w 11141122"/>
              <a:gd name="connsiteY2" fmla="*/ 3002507 h 3002507"/>
              <a:gd name="connsiteX3" fmla="*/ 5868536 w 11141122"/>
              <a:gd name="connsiteY3" fmla="*/ 3002507 h 3002507"/>
              <a:gd name="connsiteX4" fmla="*/ 5868536 w 11141122"/>
              <a:gd name="connsiteY4" fmla="*/ 2565778 h 3002507"/>
              <a:gd name="connsiteX5" fmla="*/ 491318 w 11141122"/>
              <a:gd name="connsiteY5" fmla="*/ 2565778 h 3002507"/>
              <a:gd name="connsiteX6" fmla="*/ 491318 w 11141122"/>
              <a:gd name="connsiteY6" fmla="*/ 3002507 h 3002507"/>
              <a:gd name="connsiteX7" fmla="*/ 0 w 11141122"/>
              <a:gd name="connsiteY7" fmla="*/ 3002507 h 3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1122" h="3002507">
                <a:moveTo>
                  <a:pt x="0" y="0"/>
                </a:moveTo>
                <a:lnTo>
                  <a:pt x="11141122" y="0"/>
                </a:lnTo>
                <a:lnTo>
                  <a:pt x="11141122" y="3002507"/>
                </a:lnTo>
                <a:lnTo>
                  <a:pt x="5868536" y="3002507"/>
                </a:lnTo>
                <a:lnTo>
                  <a:pt x="5868536" y="2565778"/>
                </a:lnTo>
                <a:lnTo>
                  <a:pt x="491318" y="2565778"/>
                </a:lnTo>
                <a:lnTo>
                  <a:pt x="491318" y="3002507"/>
                </a:lnTo>
                <a:lnTo>
                  <a:pt x="0" y="30025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2825087"/>
            <a:ext cx="4892581" cy="794760"/>
          </a:xfr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4320" y="3893074"/>
            <a:ext cx="4872973" cy="272609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D14DF-5E3B-41EB-8A91-1BED59B88863}"/>
              </a:ext>
            </a:extLst>
          </p:cNvPr>
          <p:cNvSpPr/>
          <p:nvPr userDrawn="1"/>
        </p:nvSpPr>
        <p:spPr>
          <a:xfrm>
            <a:off x="1542197" y="6766560"/>
            <a:ext cx="5377218" cy="91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602" y="626357"/>
            <a:ext cx="5263688" cy="1828193"/>
          </a:xfrm>
        </p:spPr>
        <p:txBody>
          <a:bodyPr wrap="square" anchor="b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575" y="688932"/>
            <a:ext cx="4572000" cy="661720"/>
          </a:xfrm>
          <a:solidFill>
            <a:schemeClr val="bg1">
              <a:lumMod val="95000"/>
            </a:schemeClr>
          </a:solidFill>
        </p:spPr>
        <p:txBody>
          <a:bodyPr wrap="square" lIns="182880" tIns="182880" rIns="182880" bIns="18288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505602" y="263046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602" y="626357"/>
            <a:ext cx="5263688" cy="1828193"/>
          </a:xfrm>
        </p:spPr>
        <p:txBody>
          <a:bodyPr wrap="square" anchor="b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575" y="688932"/>
            <a:ext cx="4904898" cy="846386"/>
          </a:xfrm>
          <a:solidFill>
            <a:schemeClr val="bg1">
              <a:lumMod val="95000"/>
            </a:schemeClr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505602" y="263046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9FF349-499D-4773-A3B2-1547301DCB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4950" y="3124200"/>
            <a:ext cx="5264150" cy="340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143000" y="6286500"/>
            <a:ext cx="3048000" cy="19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US" sz="667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38100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0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08" y="472440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8613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33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092174" y="-103808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108" y="5981700"/>
            <a:ext cx="68707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9613" y="6041364"/>
            <a:ext cx="774841" cy="129540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108" y="4096371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9E27-3B91-D143-AF9F-F65971BEF57E}" type="datetime4">
              <a:rPr lang="en-US" smtClean="0"/>
              <a:t>September 2, 2025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44176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43000" y="3810000"/>
            <a:ext cx="3810000" cy="2667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333"/>
            </a:lvl1pPr>
            <a:lvl2pPr marL="685773" indent="-228591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2pPr>
            <a:lvl3pPr marL="1142954" indent="-228591">
              <a:lnSpc>
                <a:spcPct val="100000"/>
              </a:lnSpc>
              <a:buFont typeface="Wingdings" panose="05000000000000000000" pitchFamily="2" charset="2"/>
              <a:buChar char="ü"/>
              <a:defRPr sz="1667"/>
            </a:lvl3pPr>
            <a:lvl4pPr>
              <a:lnSpc>
                <a:spcPct val="100000"/>
              </a:lnSpc>
              <a:defRPr sz="1500"/>
            </a:lvl4pPr>
            <a:lvl5pPr marL="2057318" indent="-228591">
              <a:lnSpc>
                <a:spcPct val="100000"/>
              </a:lnSpc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CFF8-9940-1B49-AA50-1FFDEA1F5ADD}" type="datetime4">
              <a:rPr lang="en-US" smtClean="0"/>
              <a:t>September 2, 2025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91D70-C311-BF41-836A-3F81FA497ACD}" type="datetime4">
              <a:rPr lang="en-US" smtClean="0"/>
              <a:t>September 2, 2025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515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DF5D-F1F5-C242-B19E-52725AC028F1}" type="datetime4">
              <a:rPr lang="en-US" smtClean="0"/>
              <a:t>September 2, 2025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56D0-52ED-5B42-B511-6E28F93C3796}" type="datetime4">
              <a:rPr lang="en-US" smtClean="0"/>
              <a:t>September 2, 2025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0655B-5834-474B-BC1F-9C661A5AD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272756"/>
          </a:xfrm>
        </p:spPr>
        <p:txBody>
          <a:bodyPr/>
          <a:lstStyle>
            <a:lvl1pPr>
              <a:defRPr lang="en-US" sz="4400" kern="1200" spc="-15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8DCDB-66C8-44DE-8ED7-83CE364096B0}"/>
              </a:ext>
            </a:extLst>
          </p:cNvPr>
          <p:cNvSpPr/>
          <p:nvPr userDrawn="1"/>
        </p:nvSpPr>
        <p:spPr>
          <a:xfrm>
            <a:off x="5998368" y="1853852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3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1578-EACD-E146-8B1F-05628B74FEB8}" type="datetime4">
              <a:rPr lang="en-US" smtClean="0"/>
              <a:t>September 2, 2025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21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347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143000" y="1714500"/>
            <a:ext cx="38100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455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-15874"/>
            <a:ext cx="8001000" cy="687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1" y="1621117"/>
            <a:ext cx="2587991" cy="2370362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2" y="3409182"/>
            <a:ext cx="2587989" cy="5822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5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8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1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9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916BF8F6-A91F-834C-924A-BA3343E98EF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32413" y="1621117"/>
            <a:ext cx="2587991" cy="2370362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F2FC5ED-11EC-3F41-BA15-922EFB116D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32414" y="3409182"/>
            <a:ext cx="2587989" cy="5822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EB67D4FE-88DB-A34E-BEFD-02C6DCE334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21825" y="1621118"/>
            <a:ext cx="2587991" cy="2370362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79B486E-2454-534C-92C6-A2868C4233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1826" y="3409182"/>
            <a:ext cx="2587989" cy="5822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50762C79-FA65-DC47-B039-D4ED7CEC91F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184848" y="1621118"/>
            <a:ext cx="2587991" cy="2370362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961B02B-87F7-864E-9828-91370CC7F6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84849" y="3409182"/>
            <a:ext cx="2587989" cy="5822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9FD65A7D-65BA-A54D-BEA9-FA9A6207B63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143001" y="4097607"/>
            <a:ext cx="2587991" cy="2370362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BBEA9592-041A-A24D-B999-60E0A5F7F6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02" y="5885671"/>
            <a:ext cx="2587989" cy="5822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407470F1-8E0B-204E-8CC2-72536C7A8D8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32412" y="4097607"/>
            <a:ext cx="2587991" cy="2370362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17F45419-CC6F-294D-846A-B7BD1C671F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32413" y="5885671"/>
            <a:ext cx="2587989" cy="5822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B4DF91C5-9DF1-8E43-95C6-B1D0916D8C4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521824" y="4097607"/>
            <a:ext cx="2587991" cy="2370362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C29BC4FF-717B-0548-A168-9BE4AACBCE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825" y="5885671"/>
            <a:ext cx="2587989" cy="5822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0DB58CDA-0AF1-9142-A6BB-C6DB5681EDC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184847" y="4097607"/>
            <a:ext cx="2587991" cy="2370362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CAD6DCC-39D8-154F-8AD6-6544D792C7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4848" y="5885671"/>
            <a:ext cx="2587989" cy="5822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518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69E047-4A63-9E48-8C73-0842A613B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0516" y="1858962"/>
            <a:ext cx="4203700" cy="3140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FD68AF-E693-7E40-8BFD-AA578DB0D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608" y="454172"/>
            <a:ext cx="11317424" cy="59526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8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637" y="0"/>
            <a:ext cx="417036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934" y="711799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370" y="959090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369" y="585279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66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7036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1637" y="654290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1370" y="1028101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1370" y="654290"/>
            <a:ext cx="3657600" cy="23304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601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77225E-008F-5D47-A03D-C2707AE1C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3064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920A4AF-D039-3F43-A019-02EC95682F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3547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DE25F45-F8A3-6844-84FC-70675A668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8512" y="4043843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7E829C-18A8-8641-8915-7ED6C4703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343" y="4060166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1A2D967-593C-7346-BF15-B1AA9A81AC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674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 lIns="0" tIns="0" rIns="0" bIns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9FB596-AD7C-4AED-B155-2E23580F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64562-184D-4ABA-BCF1-23E6D7615DCD}"/>
              </a:ext>
            </a:extLst>
          </p:cNvPr>
          <p:cNvSpPr/>
          <p:nvPr userDrawn="1"/>
        </p:nvSpPr>
        <p:spPr>
          <a:xfrm>
            <a:off x="5998368" y="305760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49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6568F7F-F0E0-46D0-960B-58B753B9B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75" y="3005573"/>
            <a:ext cx="12111050" cy="382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8845"/>
            <a:ext cx="9144000" cy="1675397"/>
          </a:xfrm>
        </p:spPr>
        <p:txBody>
          <a:bodyPr anchor="b" anchorCtr="1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21121"/>
            <a:ext cx="9144000" cy="1614337"/>
          </a:xfrm>
        </p:spPr>
        <p:txBody>
          <a:bodyPr anchor="t" anchorCtr="1">
            <a:noAutofit/>
          </a:bodyPr>
          <a:lstStyle>
            <a:lvl1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C8390F-A1CB-4DC5-B007-5E142B7808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8725" y="523835"/>
            <a:ext cx="2114550" cy="1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175" y="2161522"/>
            <a:ext cx="4589480" cy="4276855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5136" y="2161522"/>
            <a:ext cx="4931387" cy="4276855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CDCAAAE-3117-43B1-8365-13245D251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5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04B13-2F49-410C-8FFA-FF8EE826DAF8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2 columns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1175" y="1923911"/>
            <a:ext cx="4537075" cy="80690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buNone/>
              <a:def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175" y="2944164"/>
            <a:ext cx="4537075" cy="3649357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15138" y="1913026"/>
            <a:ext cx="4561114" cy="81778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buNone/>
              <a:def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5138" y="2945001"/>
            <a:ext cx="4535424" cy="3681539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CD8D19-683F-4EEA-A357-6C4EB3371C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981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85F82-FB5E-45F8-AF46-963FBEC3C89E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6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73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6C6E0-1904-4EA4-8832-3D5199045240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3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.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77E9CF-9D63-466A-9A30-3EAA2C01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0"/>
            <a:ext cx="111633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C9A9F1-4A70-4EE4-881D-E394F5F9F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9487" y="2281238"/>
            <a:ext cx="3991391" cy="38576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002B8-C24E-459A-BF60-3329F2C39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71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FFDF8C-1F0B-4961-8F1A-EA5E868A59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281735"/>
            <a:ext cx="5033963" cy="385762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606DA-AEE2-4075-92FE-8A3E75FE8F85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E30C7818-3D84-4FE4-A829-AB1B144CF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410"/>
          <a:stretch/>
        </p:blipFill>
        <p:spPr>
          <a:xfrm>
            <a:off x="0" y="0"/>
            <a:ext cx="1046273" cy="6858000"/>
          </a:xfrm>
          <a:prstGeom prst="rect">
            <a:avLst/>
          </a:prstGeom>
          <a:effectLst>
            <a:outerShdw blurRad="88900" dist="38100" algn="l" rotWithShape="0">
              <a:prstClr val="black">
                <a:alpha val="15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272756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2229633"/>
            <a:ext cx="9348789" cy="1756378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3B4A29-4092-435B-BDA1-D96A6FE7095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3351" y="5930900"/>
            <a:ext cx="575336" cy="57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79E68E-02D9-4963-8B66-3C7E618C0623}"/>
              </a:ext>
            </a:extLst>
          </p:cNvPr>
          <p:cNvSpPr txBox="1"/>
          <p:nvPr userDrawn="1"/>
        </p:nvSpPr>
        <p:spPr>
          <a:xfrm rot="16200000">
            <a:off x="-2303620" y="2665361"/>
            <a:ext cx="566927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0" kern="1500" spc="600" baseline="0">
                <a:solidFill>
                  <a:schemeClr val="tx2">
                    <a:lumMod val="60000"/>
                    <a:lumOff val="40000"/>
                  </a:schemeClr>
                </a:solidFill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0070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694" r:id="rId9"/>
    <p:sldLayoutId id="2147483703" r:id="rId10"/>
    <p:sldLayoutId id="2147483708" r:id="rId11"/>
    <p:sldLayoutId id="2147483705" r:id="rId12"/>
    <p:sldLayoutId id="2147483704" r:id="rId13"/>
    <p:sldLayoutId id="2147483707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spc="-150" dirty="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669" userDrawn="1">
          <p15:clr>
            <a:srgbClr val="F26B43"/>
          </p15:clr>
        </p15:guide>
        <p15:guide id="5" pos="1122" userDrawn="1">
          <p15:clr>
            <a:srgbClr val="F26B43"/>
          </p15:clr>
        </p15:guide>
        <p15:guide id="6" pos="1575" userDrawn="1">
          <p15:clr>
            <a:srgbClr val="F26B43"/>
          </p15:clr>
        </p15:guide>
        <p15:guide id="7" pos="2028" userDrawn="1">
          <p15:clr>
            <a:srgbClr val="F26B43"/>
          </p15:clr>
        </p15:guide>
        <p15:guide id="8" pos="2481" userDrawn="1">
          <p15:clr>
            <a:srgbClr val="F26B43"/>
          </p15:clr>
        </p15:guide>
        <p15:guide id="9" pos="2934" userDrawn="1">
          <p15:clr>
            <a:srgbClr val="F26B43"/>
          </p15:clr>
        </p15:guide>
        <p15:guide id="10" pos="3387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293" userDrawn="1">
          <p15:clr>
            <a:srgbClr val="F26B43"/>
          </p15:clr>
        </p15:guide>
        <p15:guide id="13" pos="4746" userDrawn="1">
          <p15:clr>
            <a:srgbClr val="F26B43"/>
          </p15:clr>
        </p15:guide>
        <p15:guide id="14" pos="5199" userDrawn="1">
          <p15:clr>
            <a:srgbClr val="F26B43"/>
          </p15:clr>
        </p15:guide>
        <p15:guide id="15" pos="5652" userDrawn="1">
          <p15:clr>
            <a:srgbClr val="F26B43"/>
          </p15:clr>
        </p15:guide>
        <p15:guide id="16" pos="6105" userDrawn="1">
          <p15:clr>
            <a:srgbClr val="F26B43"/>
          </p15:clr>
        </p15:guide>
        <p15:guide id="17" pos="6558" userDrawn="1">
          <p15:clr>
            <a:srgbClr val="F26B43"/>
          </p15:clr>
        </p15:guide>
        <p15:guide id="18" pos="7011" userDrawn="1">
          <p15:clr>
            <a:srgbClr val="F26B43"/>
          </p15:clr>
        </p15:guide>
        <p15:guide id="19" pos="7464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4320" userDrawn="1">
          <p15:clr>
            <a:srgbClr val="F26B43"/>
          </p15:clr>
        </p15:guide>
        <p15:guide id="22" orient="horz" pos="216" userDrawn="1">
          <p15:clr>
            <a:srgbClr val="F26B43"/>
          </p15:clr>
        </p15:guide>
        <p15:guide id="23" orient="horz" pos="696" userDrawn="1">
          <p15:clr>
            <a:srgbClr val="F26B43"/>
          </p15:clr>
        </p15:guide>
        <p15:guide id="24" orient="horz" pos="1188" userDrawn="1">
          <p15:clr>
            <a:srgbClr val="F26B43"/>
          </p15:clr>
        </p15:guide>
        <p15:guide id="25" orient="horz" pos="1674" userDrawn="1">
          <p15:clr>
            <a:srgbClr val="F26B43"/>
          </p15:clr>
        </p15:guide>
        <p15:guide id="26" orient="horz" pos="2160" userDrawn="1">
          <p15:clr>
            <a:srgbClr val="F26B43"/>
          </p15:clr>
        </p15:guide>
        <p15:guide id="27" orient="horz" pos="2646" userDrawn="1">
          <p15:clr>
            <a:srgbClr val="F26B43"/>
          </p15:clr>
        </p15:guide>
        <p15:guide id="28" orient="horz" pos="3132" userDrawn="1">
          <p15:clr>
            <a:srgbClr val="F26B43"/>
          </p15:clr>
        </p15:guide>
        <p15:guide id="29" orient="horz" pos="3618" userDrawn="1">
          <p15:clr>
            <a:srgbClr val="F26B43"/>
          </p15:clr>
        </p15:guide>
        <p15:guide id="30" orient="horz" pos="41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0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A46E6-DEEC-2841-973F-2EFA754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E0290-5896-F84C-8A4A-7C2C0120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2" r:id="rId3"/>
    <p:sldLayoutId id="2147483660" r:id="rId4"/>
    <p:sldLayoutId id="2147483670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dirty="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9AA46-E27C-49B7-B52A-1D2CAB27054F}"/>
              </a:ext>
            </a:extLst>
          </p:cNvPr>
          <p:cNvSpPr/>
          <p:nvPr userDrawn="1"/>
        </p:nvSpPr>
        <p:spPr>
          <a:xfrm>
            <a:off x="-1" y="0"/>
            <a:ext cx="342901" cy="144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404" y="355078"/>
            <a:ext cx="10063163" cy="12727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404" y="2248664"/>
            <a:ext cx="10063163" cy="3515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7CF70C8-0AEC-4AD2-AD31-2A6E9D6584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3241" y="5124324"/>
            <a:ext cx="5299579" cy="16730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0B6714-A342-46BB-9C49-060ABC6EF4F4}"/>
              </a:ext>
            </a:extLst>
          </p:cNvPr>
          <p:cNvSpPr/>
          <p:nvPr userDrawn="1"/>
        </p:nvSpPr>
        <p:spPr>
          <a:xfrm>
            <a:off x="1079404" y="1719274"/>
            <a:ext cx="18288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672" userDrawn="1">
          <p15:clr>
            <a:srgbClr val="F26B43"/>
          </p15:clr>
        </p15:guide>
        <p15:guide id="5" pos="1122" userDrawn="1">
          <p15:clr>
            <a:srgbClr val="F26B43"/>
          </p15:clr>
        </p15:guide>
        <p15:guide id="6" pos="1575" userDrawn="1">
          <p15:clr>
            <a:srgbClr val="F26B43"/>
          </p15:clr>
        </p15:guide>
        <p15:guide id="7" pos="2028" userDrawn="1">
          <p15:clr>
            <a:srgbClr val="F26B43"/>
          </p15:clr>
        </p15:guide>
        <p15:guide id="8" pos="2481" userDrawn="1">
          <p15:clr>
            <a:srgbClr val="F26B43"/>
          </p15:clr>
        </p15:guide>
        <p15:guide id="9" pos="2934" userDrawn="1">
          <p15:clr>
            <a:srgbClr val="F26B43"/>
          </p15:clr>
        </p15:guide>
        <p15:guide id="10" pos="3387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293" userDrawn="1">
          <p15:clr>
            <a:srgbClr val="F26B43"/>
          </p15:clr>
        </p15:guide>
        <p15:guide id="13" pos="4746" userDrawn="1">
          <p15:clr>
            <a:srgbClr val="F26B43"/>
          </p15:clr>
        </p15:guide>
        <p15:guide id="14" pos="5199" userDrawn="1">
          <p15:clr>
            <a:srgbClr val="F26B43"/>
          </p15:clr>
        </p15:guide>
        <p15:guide id="15" pos="5652" userDrawn="1">
          <p15:clr>
            <a:srgbClr val="F26B43"/>
          </p15:clr>
        </p15:guide>
        <p15:guide id="16" pos="6105" userDrawn="1">
          <p15:clr>
            <a:srgbClr val="F26B43"/>
          </p15:clr>
        </p15:guide>
        <p15:guide id="17" pos="6558" userDrawn="1">
          <p15:clr>
            <a:srgbClr val="F26B43"/>
          </p15:clr>
        </p15:guide>
        <p15:guide id="18" pos="7011" userDrawn="1">
          <p15:clr>
            <a:srgbClr val="F26B43"/>
          </p15:clr>
        </p15:guide>
        <p15:guide id="19" pos="7464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4320" userDrawn="1">
          <p15:clr>
            <a:srgbClr val="F26B43"/>
          </p15:clr>
        </p15:guide>
        <p15:guide id="22" orient="horz" pos="216" userDrawn="1">
          <p15:clr>
            <a:srgbClr val="F26B43"/>
          </p15:clr>
        </p15:guide>
        <p15:guide id="23" orient="horz" pos="696" userDrawn="1">
          <p15:clr>
            <a:srgbClr val="F26B43"/>
          </p15:clr>
        </p15:guide>
        <p15:guide id="24" orient="horz" pos="1188" userDrawn="1">
          <p15:clr>
            <a:srgbClr val="F26B43"/>
          </p15:clr>
        </p15:guide>
        <p15:guide id="25" orient="horz" pos="1674" userDrawn="1">
          <p15:clr>
            <a:srgbClr val="F26B43"/>
          </p15:clr>
        </p15:guide>
        <p15:guide id="26" orient="horz" pos="2160" userDrawn="1">
          <p15:clr>
            <a:srgbClr val="F26B43"/>
          </p15:clr>
        </p15:guide>
        <p15:guide id="27" orient="horz" pos="2646" userDrawn="1">
          <p15:clr>
            <a:srgbClr val="F26B43"/>
          </p15:clr>
        </p15:guide>
        <p15:guide id="28" orient="horz" pos="3132" userDrawn="1">
          <p15:clr>
            <a:srgbClr val="F26B43"/>
          </p15:clr>
        </p15:guide>
        <p15:guide id="29" orient="horz" pos="3618" userDrawn="1">
          <p15:clr>
            <a:srgbClr val="F26B43"/>
          </p15:clr>
        </p15:guide>
        <p15:guide id="30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B730-B0DA-4A8F-A335-22B9758D3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715" y="2822771"/>
            <a:ext cx="10626570" cy="1675397"/>
          </a:xfrm>
        </p:spPr>
        <p:txBody>
          <a:bodyPr/>
          <a:lstStyle/>
          <a:p>
            <a:br>
              <a:rPr lang="en-US" dirty="0">
                <a:latin typeface="Arial"/>
              </a:rPr>
            </a:br>
            <a:r>
              <a:rPr lang="en-US" dirty="0">
                <a:latin typeface="Arial"/>
                <a:cs typeface="Arial"/>
              </a:rPr>
              <a:t>LEADING THE RELIABLE ENERGY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68964-B8D8-4EBC-B9D3-CCA6FA2AC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5399"/>
            <a:ext cx="9144000" cy="5126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Premiere Research | Hands-on Learning | Community-oriented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8F271-763E-100E-4709-F15624FB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22542"/>
            <a:ext cx="45720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E512D-63E9-F247-BB61-A3EB161EDD93}"/>
              </a:ext>
            </a:extLst>
          </p:cNvPr>
          <p:cNvSpPr/>
          <p:nvPr/>
        </p:nvSpPr>
        <p:spPr>
          <a:xfrm>
            <a:off x="-914400" y="281310"/>
            <a:ext cx="12192000" cy="6851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67C16-2A5F-BF4B-B392-1117FAA5C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7196" r="46033"/>
          <a:stretch/>
        </p:blipFill>
        <p:spPr>
          <a:xfrm>
            <a:off x="0" y="1900444"/>
            <a:ext cx="6177210" cy="497919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177D3E-80B6-3D44-859A-ADCB5101AC42}"/>
              </a:ext>
            </a:extLst>
          </p:cNvPr>
          <p:cNvSpPr txBox="1">
            <a:spLocks/>
          </p:cNvSpPr>
          <p:nvPr/>
        </p:nvSpPr>
        <p:spPr>
          <a:xfrm>
            <a:off x="6799258" y="3755185"/>
            <a:ext cx="5006750" cy="2429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dirty="0">
                <a:latin typeface="Arial"/>
                <a:cs typeface="Arial"/>
              </a:rPr>
              <a:t>WSU is a land-grant university</a:t>
            </a:r>
          </a:p>
          <a:p>
            <a:pPr fontAlgn="base"/>
            <a:r>
              <a:rPr lang="en-US" sz="1800" b="0" dirty="0">
                <a:latin typeface="Arial"/>
                <a:cs typeface="Arial"/>
              </a:rPr>
              <a:t>We serve the entire state of Washington through:</a:t>
            </a:r>
          </a:p>
          <a:p>
            <a:pPr marL="971550" lvl="1" indent="-285750" fontAlgn="base"/>
            <a:r>
              <a:rPr lang="en-US" sz="1800" dirty="0">
                <a:latin typeface="Arial"/>
                <a:cs typeface="Arial"/>
              </a:rPr>
              <a:t>Education </a:t>
            </a:r>
          </a:p>
          <a:p>
            <a:pPr marL="971550" lvl="1" indent="-285750" fontAlgn="base"/>
            <a:r>
              <a:rPr lang="en-US" sz="1800" dirty="0">
                <a:latin typeface="Arial"/>
                <a:cs typeface="Arial"/>
              </a:rPr>
              <a:t>Research </a:t>
            </a:r>
          </a:p>
          <a:p>
            <a:pPr marL="971550" lvl="1" indent="-285750" fontAlgn="base"/>
            <a:r>
              <a:rPr lang="en-US" sz="1800" dirty="0">
                <a:latin typeface="Arial"/>
                <a:cs typeface="Arial"/>
              </a:rPr>
              <a:t>Community service and partnerships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FD2203-8039-2944-874C-1AD8FD24A11A}"/>
              </a:ext>
            </a:extLst>
          </p:cNvPr>
          <p:cNvSpPr txBox="1">
            <a:spLocks/>
          </p:cNvSpPr>
          <p:nvPr/>
        </p:nvSpPr>
        <p:spPr>
          <a:xfrm>
            <a:off x="6799593" y="2216502"/>
            <a:ext cx="5599756" cy="15226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rial"/>
                <a:cs typeface="Arial"/>
              </a:rPr>
              <a:t>1 of 6 </a:t>
            </a:r>
            <a:br>
              <a:rPr lang="en-US" sz="3200" b="1" dirty="0">
                <a:latin typeface="Arial"/>
              </a:rPr>
            </a:br>
            <a:r>
              <a:rPr lang="en-US" sz="3200" b="1" dirty="0">
                <a:latin typeface="Arial"/>
                <a:cs typeface="Arial"/>
              </a:rPr>
              <a:t>WSU campuses statewide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67F4DD-775E-2D41-A451-B6F630176F38}"/>
              </a:ext>
            </a:extLst>
          </p:cNvPr>
          <p:cNvSpPr/>
          <p:nvPr/>
        </p:nvSpPr>
        <p:spPr>
          <a:xfrm>
            <a:off x="6900164" y="3292639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52FEAE-29F0-4849-9D0A-E58DD83D0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32" y="770803"/>
            <a:ext cx="6052810" cy="4414058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F093BC8-2CB4-3985-1297-571DBA9B92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40" t="16507" r="34196" b="26534"/>
          <a:stretch/>
        </p:blipFill>
        <p:spPr>
          <a:xfrm>
            <a:off x="1992463" y="4991795"/>
            <a:ext cx="753669" cy="755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7F7937-4423-8463-06B3-A0226084623D}"/>
              </a:ext>
            </a:extLst>
          </p:cNvPr>
          <p:cNvSpPr txBox="1"/>
          <p:nvPr/>
        </p:nvSpPr>
        <p:spPr>
          <a:xfrm>
            <a:off x="2680321" y="5184861"/>
            <a:ext cx="13351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WSU Global</a:t>
            </a:r>
          </a:p>
        </p:txBody>
      </p:sp>
    </p:spTree>
    <p:extLst>
      <p:ext uri="{BB962C8B-B14F-4D97-AF65-F5344CB8AC3E}">
        <p14:creationId xmlns:p14="http://schemas.microsoft.com/office/powerpoint/2010/main" val="106647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DD45BD-5E43-FF4E-9316-25BE45AE6265}"/>
              </a:ext>
            </a:extLst>
          </p:cNvPr>
          <p:cNvSpPr/>
          <p:nvPr/>
        </p:nvSpPr>
        <p:spPr>
          <a:xfrm>
            <a:off x="0" y="2908897"/>
            <a:ext cx="12192000" cy="3949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971D3-2516-BF44-8DBB-B7C1B26D5E36}"/>
              </a:ext>
            </a:extLst>
          </p:cNvPr>
          <p:cNvSpPr/>
          <p:nvPr/>
        </p:nvSpPr>
        <p:spPr>
          <a:xfrm>
            <a:off x="0" y="4060556"/>
            <a:ext cx="12192000" cy="28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AC3949-2C48-4F48-8CCE-22FF31CB08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379" t="55384" r="3379" b="11309"/>
          <a:stretch/>
        </p:blipFill>
        <p:spPr>
          <a:xfrm>
            <a:off x="0" y="0"/>
            <a:ext cx="12192000" cy="290684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B3F1BB-145E-DB47-B311-CFA7172C6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233" y="4534102"/>
            <a:ext cx="1628224" cy="13785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Campus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reflects the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15BBF-DB86-1B40-AD1F-8DBB0AEEE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379" y="4534102"/>
            <a:ext cx="2281163" cy="16677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15:1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student-to-faculty ratio = personalized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0B3D7-0041-B141-B0D8-D79E47435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0150" y="4534102"/>
            <a:ext cx="1805706" cy="9055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Average student age - 24 years old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27ED2-17DE-3F47-93B5-BFA4A3395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89065" y="4534102"/>
            <a:ext cx="1932706" cy="15712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47%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of students are the first in their families to attend college 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8DFCE0F-00E3-8A4C-9234-E2F008ACD569}"/>
              </a:ext>
            </a:extLst>
          </p:cNvPr>
          <p:cNvSpPr txBox="1">
            <a:spLocks/>
          </p:cNvSpPr>
          <p:nvPr/>
        </p:nvSpPr>
        <p:spPr>
          <a:xfrm>
            <a:off x="-3358" y="3076164"/>
            <a:ext cx="12193828" cy="816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>
                <a:solidFill>
                  <a:schemeClr val="bg1"/>
                </a:solidFill>
                <a:latin typeface="Arial Black"/>
              </a:rPr>
              <a:t>Feel right at 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841A8-654F-3E4E-A019-3626E62BE1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l="2" r="55887" b="57613"/>
          <a:stretch/>
        </p:blipFill>
        <p:spPr>
          <a:xfrm>
            <a:off x="0" y="0"/>
            <a:ext cx="5062952" cy="2906840"/>
          </a:xfrm>
          <a:prstGeom prst="rect">
            <a:avLst/>
          </a:prstGeom>
          <a:noFill/>
          <a:effectLst>
            <a:softEdge rad="0"/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9EA3A3-36ED-6842-AAA0-3C293610E1AE}"/>
              </a:ext>
            </a:extLst>
          </p:cNvPr>
          <p:cNvCxnSpPr>
            <a:cxnSpLocks/>
          </p:cNvCxnSpPr>
          <p:nvPr/>
        </p:nvCxnSpPr>
        <p:spPr>
          <a:xfrm>
            <a:off x="2344761" y="4790857"/>
            <a:ext cx="0" cy="115423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D0A55F-30D3-5F45-9256-6D19955DF750}"/>
              </a:ext>
            </a:extLst>
          </p:cNvPr>
          <p:cNvCxnSpPr>
            <a:cxnSpLocks/>
          </p:cNvCxnSpPr>
          <p:nvPr/>
        </p:nvCxnSpPr>
        <p:spPr>
          <a:xfrm>
            <a:off x="4766075" y="4790857"/>
            <a:ext cx="0" cy="115423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CF051A-0FE7-0249-A469-77E1ACDCBED0}"/>
              </a:ext>
            </a:extLst>
          </p:cNvPr>
          <p:cNvCxnSpPr>
            <a:cxnSpLocks/>
          </p:cNvCxnSpPr>
          <p:nvPr/>
        </p:nvCxnSpPr>
        <p:spPr>
          <a:xfrm>
            <a:off x="7535846" y="4790857"/>
            <a:ext cx="0" cy="115423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ECAD552-BA5E-625F-C543-CCA3E6AEC126}"/>
              </a:ext>
            </a:extLst>
          </p:cNvPr>
          <p:cNvSpPr txBox="1">
            <a:spLocks/>
          </p:cNvSpPr>
          <p:nvPr/>
        </p:nvSpPr>
        <p:spPr>
          <a:xfrm>
            <a:off x="10074461" y="4534102"/>
            <a:ext cx="1805706" cy="166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20+ Bachelor’s Degrees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30+ Graduate Degrees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CACBDB-A2B7-7B56-A252-FCDE2F223DF0}"/>
              </a:ext>
            </a:extLst>
          </p:cNvPr>
          <p:cNvCxnSpPr>
            <a:cxnSpLocks/>
          </p:cNvCxnSpPr>
          <p:nvPr/>
        </p:nvCxnSpPr>
        <p:spPr>
          <a:xfrm>
            <a:off x="9830160" y="4790857"/>
            <a:ext cx="0" cy="115423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2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EC18D-1414-785D-32D0-9B8EC399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5136" y="2161523"/>
            <a:ext cx="4931387" cy="3715296"/>
          </a:xfrm>
        </p:spPr>
        <p:txBody>
          <a:bodyPr/>
          <a:lstStyle/>
          <a:p>
            <a:r>
              <a:rPr lang="en-US" b="1" dirty="0">
                <a:solidFill>
                  <a:srgbClr val="C93446"/>
                </a:solidFill>
                <a:effectLst/>
                <a:ea typeface="Calibri" panose="020F0502020204030204" pitchFamily="34" charset="0"/>
              </a:rPr>
              <a:t>Institute for Northwest Energy Futures ( INEF)</a:t>
            </a:r>
          </a:p>
          <a:p>
            <a:pPr lvl="1"/>
            <a:r>
              <a:rPr lang="en-US" sz="2000" dirty="0">
                <a:ea typeface="Calibri" panose="020F0502020204030204" pitchFamily="34" charset="0"/>
              </a:rPr>
              <a:t>Top researchers working alongside local energy stakeholders</a:t>
            </a:r>
          </a:p>
          <a:p>
            <a:pPr lvl="1"/>
            <a:r>
              <a:rPr lang="en-US" sz="2000" dirty="0">
                <a:effectLst/>
                <a:ea typeface="Calibri" panose="020F0502020204030204" pitchFamily="34" charset="0"/>
              </a:rPr>
              <a:t>Underst</a:t>
            </a:r>
            <a:r>
              <a:rPr lang="en-US" sz="2000" dirty="0">
                <a:ea typeface="Calibri" panose="020F0502020204030204" pitchFamily="34" charset="0"/>
              </a:rPr>
              <a:t>anding the interplay between emerging technology and current energy systems</a:t>
            </a:r>
          </a:p>
          <a:p>
            <a:pPr lvl="1"/>
            <a:r>
              <a:rPr lang="en-US" sz="2000" dirty="0">
                <a:effectLst/>
                <a:ea typeface="Calibri" panose="020F0502020204030204" pitchFamily="34" charset="0"/>
              </a:rPr>
              <a:t>Economic impacts of change on energy public policy</a:t>
            </a:r>
          </a:p>
          <a:p>
            <a:pPr marL="0" indent="0">
              <a:buNone/>
            </a:pP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2949E-8C70-2AB4-71A8-839C9484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reliable energy and environmental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E4937-BEBF-42E3-A89D-36BC63D4C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497" y="2233061"/>
            <a:ext cx="4881200" cy="32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977E0-4FCF-687A-DC08-9750F9C6C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0F439-4329-6DA3-B70E-F12AEA361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5136" y="2161523"/>
            <a:ext cx="4931387" cy="3715296"/>
          </a:xfrm>
        </p:spPr>
        <p:txBody>
          <a:bodyPr/>
          <a:lstStyle/>
          <a:p>
            <a:r>
              <a:rPr lang="en-US" b="1" dirty="0">
                <a:solidFill>
                  <a:srgbClr val="C93446"/>
                </a:solidFill>
                <a:effectLst/>
                <a:ea typeface="Calibri" panose="020F0502020204030204" pitchFamily="34" charset="0"/>
              </a:rPr>
              <a:t>Bioproducts Science &amp; Engineering Laboratory (BSEL)</a:t>
            </a:r>
            <a:endParaRPr lang="en-US" b="1" dirty="0">
              <a:solidFill>
                <a:srgbClr val="C93446"/>
              </a:solidFill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Joint venture with PNNL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Student and scientist collaboration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Key play in SAF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Conducts research on: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Biochemicals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</a:rPr>
              <a:t>Biomaterials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</a:rPr>
              <a:t>Bioprocesses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Bio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</a:rPr>
              <a:t>energy and bioproducts engineering</a:t>
            </a:r>
            <a:b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D4B13A-BB63-7FF5-DB4C-5F7D76FF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reliable energy and environmental solutions</a:t>
            </a:r>
          </a:p>
        </p:txBody>
      </p:sp>
      <p:pic>
        <p:nvPicPr>
          <p:cNvPr id="3" name="Picture 2" descr="A person in a white coat and goggles standing next to a computer&#10;&#10;AI-generated content may be incorrect.">
            <a:extLst>
              <a:ext uri="{FF2B5EF4-FFF2-40B4-BE49-F238E27FC236}">
                <a16:creationId xmlns:a16="http://schemas.microsoft.com/office/drawing/2014/main" id="{80FB1AE9-2169-033F-B0ED-FA87CED4A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97" y="2233061"/>
            <a:ext cx="4881200" cy="32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BBDF1-25E4-8DAA-7B36-3B497AD0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DB06D-389D-B12B-C562-B8366243E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5136" y="2161523"/>
            <a:ext cx="4931387" cy="3715296"/>
          </a:xfrm>
        </p:spPr>
        <p:txBody>
          <a:bodyPr/>
          <a:lstStyle/>
          <a:p>
            <a:r>
              <a:rPr lang="en-US" b="1" dirty="0">
                <a:solidFill>
                  <a:srgbClr val="C93446"/>
                </a:solidFill>
                <a:ea typeface="Calibri" panose="020F0502020204030204" pitchFamily="34" charset="0"/>
              </a:rPr>
              <a:t>Nuclear Engineering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Graduate certificates in nuclear materials, science and engineering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Local partners sponsor senior design projects offer internships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SMR control room simulator coming this fall</a:t>
            </a:r>
          </a:p>
          <a:p>
            <a:pPr marL="0" indent="0">
              <a:buNone/>
            </a:pP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277443-B868-8A68-2931-774B18EF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reliable energy and environmental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1D049-8756-5C56-71F0-908592AA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497" y="2486893"/>
            <a:ext cx="4881200" cy="27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851823-471B-3F48-8195-59848A967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3000"/>
          </a:blip>
          <a:srcRect t="-2545" r="2319" b="2320"/>
          <a:stretch/>
        </p:blipFill>
        <p:spPr>
          <a:xfrm>
            <a:off x="0" y="-178676"/>
            <a:ext cx="12192000" cy="7036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4B87AC-6916-A13A-09E3-F6BA1863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9" y="2247900"/>
            <a:ext cx="3175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1-Brand-8-19-21">
      <a:dk1>
        <a:srgbClr val="000000"/>
      </a:dk1>
      <a:lt1>
        <a:srgbClr val="FFFFFF"/>
      </a:lt1>
      <a:dk2>
        <a:srgbClr val="4D4D4D"/>
      </a:dk2>
      <a:lt2>
        <a:srgbClr val="A60F2D"/>
      </a:lt2>
      <a:accent1>
        <a:srgbClr val="CA1237"/>
      </a:accent1>
      <a:accent2>
        <a:srgbClr val="002D61"/>
      </a:accent2>
      <a:accent3>
        <a:srgbClr val="F3E700"/>
      </a:accent3>
      <a:accent4>
        <a:srgbClr val="FF6727"/>
      </a:accent4>
      <a:accent5>
        <a:srgbClr val="AADC24"/>
      </a:accent5>
      <a:accent6>
        <a:srgbClr val="5BC3F5"/>
      </a:accent6>
      <a:hlink>
        <a:srgbClr val="CA1237"/>
      </a:hlink>
      <a:folHlink>
        <a:srgbClr val="FF0000"/>
      </a:folHlink>
    </a:clrScheme>
    <a:fontScheme name="Arial bo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NNL Presentation Template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0.potx" id="{41984B9E-C2AA-4916-A1C3-544F5372F179}" vid="{EB976DB7-668F-4FEB-9714-EA8A7BD72214}"/>
    </a:ext>
  </a:extLst>
</a:theme>
</file>

<file path=ppt/theme/theme3.xml><?xml version="1.0" encoding="utf-8"?>
<a:theme xmlns:a="http://schemas.openxmlformats.org/drawingml/2006/main" name="Office Theme">
  <a:themeElements>
    <a:clrScheme name="WSU Powerpoint">
      <a:dk1>
        <a:srgbClr val="919191"/>
      </a:dk1>
      <a:lt1>
        <a:srgbClr val="FFFFFF"/>
      </a:lt1>
      <a:dk2>
        <a:srgbClr val="EAEAEA"/>
      </a:dk2>
      <a:lt2>
        <a:srgbClr val="424242"/>
      </a:lt2>
      <a:accent1>
        <a:srgbClr val="C93446"/>
      </a:accent1>
      <a:accent2>
        <a:srgbClr val="FEFFFF"/>
      </a:accent2>
      <a:accent3>
        <a:srgbClr val="A4283F"/>
      </a:accent3>
      <a:accent4>
        <a:srgbClr val="515151"/>
      </a:accent4>
      <a:accent5>
        <a:srgbClr val="D5D5D5"/>
      </a:accent5>
      <a:accent6>
        <a:srgbClr val="FEFFFF"/>
      </a:accent6>
      <a:hlink>
        <a:srgbClr val="929292"/>
      </a:hlink>
      <a:folHlink>
        <a:srgbClr val="4242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2D646A4-0452-5A4F-B022-C1EC29CC2BC9}" vid="{E451D5AF-FC15-8940-8823-B38222CE92B8}"/>
    </a:ext>
  </a:extLst>
</a:theme>
</file>

<file path=ppt/theme/theme4.xml><?xml version="1.0" encoding="utf-8"?>
<a:theme xmlns:a="http://schemas.openxmlformats.org/drawingml/2006/main" name="Office Theme">
  <a:themeElements>
    <a:clrScheme name="2021-Brand-8-19-21">
      <a:dk1>
        <a:srgbClr val="000000"/>
      </a:dk1>
      <a:lt1>
        <a:srgbClr val="FFFFFF"/>
      </a:lt1>
      <a:dk2>
        <a:srgbClr val="4D4D4D"/>
      </a:dk2>
      <a:lt2>
        <a:srgbClr val="A60F2D"/>
      </a:lt2>
      <a:accent1>
        <a:srgbClr val="CA1237"/>
      </a:accent1>
      <a:accent2>
        <a:srgbClr val="002D61"/>
      </a:accent2>
      <a:accent3>
        <a:srgbClr val="F3E700"/>
      </a:accent3>
      <a:accent4>
        <a:srgbClr val="FF6727"/>
      </a:accent4>
      <a:accent5>
        <a:srgbClr val="AADC24"/>
      </a:accent5>
      <a:accent6>
        <a:srgbClr val="5BC3F5"/>
      </a:accent6>
      <a:hlink>
        <a:srgbClr val="CA1237"/>
      </a:hlink>
      <a:folHlink>
        <a:srgbClr val="FF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6F0DA80-B0CA-A34A-9029-115B2B60716B}" vid="{F5A77281-4044-764E-A95E-1BBA15E35AB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2582408994E43BD6D384CFD1EC90A" ma:contentTypeVersion="18" ma:contentTypeDescription="Create a new document." ma:contentTypeScope="" ma:versionID="07d2eb323b5c0185076693754fbfb228">
  <xsd:schema xmlns:xsd="http://www.w3.org/2001/XMLSchema" xmlns:xs="http://www.w3.org/2001/XMLSchema" xmlns:p="http://schemas.microsoft.com/office/2006/metadata/properties" xmlns:ns2="3c185a55-b79c-453b-8519-00f58005a6b2" xmlns:ns3="0e78a5be-bd61-4ced-8b39-d3e1222dc1c9" targetNamespace="http://schemas.microsoft.com/office/2006/metadata/properties" ma:root="true" ma:fieldsID="1fa94f207bbc91f54ab5961305294ca3" ns2:_="" ns3:_="">
    <xsd:import namespace="3c185a55-b79c-453b-8519-00f58005a6b2"/>
    <xsd:import namespace="0e78a5be-bd61-4ced-8b39-d3e1222dc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85a55-b79c-453b-8519-00f58005a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8a5be-bd61-4ced-8b39-d3e1222dc1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29f91a4-4485-41ea-b92a-abfc8c57a545}" ma:internalName="TaxCatchAll" ma:showField="CatchAllData" ma:web="0e78a5be-bd61-4ced-8b39-d3e1222dc1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78a5be-bd61-4ced-8b39-d3e1222dc1c9" xsi:nil="true"/>
    <lcf76f155ced4ddcb4097134ff3c332f xmlns="3c185a55-b79c-453b-8519-00f58005a6b2">
      <Terms xmlns="http://schemas.microsoft.com/office/infopath/2007/PartnerControls"/>
    </lcf76f155ced4ddcb4097134ff3c332f>
    <SharedWithUsers xmlns="0e78a5be-bd61-4ced-8b39-d3e1222dc1c9">
      <UserInfo>
        <DisplayName>Coppinger, Monique</DisplayName>
        <AccountId>56</AccountId>
        <AccountType/>
      </UserInfo>
      <UserInfo>
        <DisplayName>Streeter, Leslie Ann</DisplayName>
        <AccountId>41</AccountId>
        <AccountType/>
      </UserInfo>
      <UserInfo>
        <DisplayName>Haynes, Sandra D</DisplayName>
        <AccountId>19</AccountId>
        <AccountType/>
      </UserInfo>
      <UserInfo>
        <DisplayName>Jordahl, Tracy</DisplayName>
        <AccountId>84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F60C65-88C5-4BC4-A6B0-296B7B6E2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85a55-b79c-453b-8519-00f58005a6b2"/>
    <ds:schemaRef ds:uri="0e78a5be-bd61-4ced-8b39-d3e1222dc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3DAA3-0524-4372-ABFA-A07970702F31}">
  <ds:schemaRefs>
    <ds:schemaRef ds:uri="3c185a55-b79c-453b-8519-00f58005a6b2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e78a5be-bd61-4ced-8b39-d3e1222dc1c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E35552A-80D7-4DE6-AA70-6A822E537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274</Words>
  <Application>Microsoft Office PowerPoint</Application>
  <PresentationFormat>Widescreen</PresentationFormat>
  <Paragraphs>57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Corbel</vt:lpstr>
      <vt:lpstr>Wingdings</vt:lpstr>
      <vt:lpstr>Office Theme</vt:lpstr>
      <vt:lpstr>PNNL Presentation Template</vt:lpstr>
      <vt:lpstr>Office Theme</vt:lpstr>
      <vt:lpstr>Office Theme</vt:lpstr>
      <vt:lpstr> LEADING THE RELIABLE ENERGY FUTURE</vt:lpstr>
      <vt:lpstr>PowerPoint Presentation</vt:lpstr>
      <vt:lpstr>PowerPoint Presentation</vt:lpstr>
      <vt:lpstr>Advancing reliable energy and environmental solutions</vt:lpstr>
      <vt:lpstr>Advancing reliable energy and environmental solutions</vt:lpstr>
      <vt:lpstr>Advancing reliable energy and environmental 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Boydo, Valerie J</dc:creator>
  <cp:lastModifiedBy>Harper, Zachary</cp:lastModifiedBy>
  <cp:revision>29</cp:revision>
  <cp:lastPrinted>2023-01-29T23:39:24Z</cp:lastPrinted>
  <dcterms:created xsi:type="dcterms:W3CDTF">2021-07-01T22:58:28Z</dcterms:created>
  <dcterms:modified xsi:type="dcterms:W3CDTF">2025-09-02T21:49:04Z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0x0101001942582408994E43BD6D384CFD1EC90A</vt:lpwstr>
  </property>
  <property fmtid="{D5CDD505-2E9C-101B-9397-08002B2CF9AE}" pid="3" name="MediaServiceImageTags">
    <vt:lpwstr/>
  </property>
</Properties>
</file>